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4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4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7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86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9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6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1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3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48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E12C1-B1B2-4BD0-9282-491441C085DE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59E1-EE2F-4C43-90CD-D11F78B10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BASICS OF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6" y="1506829"/>
            <a:ext cx="9277470" cy="48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8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0" y="399246"/>
            <a:ext cx="8753503" cy="57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4" y="837127"/>
            <a:ext cx="8453057" cy="5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9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1" y="489397"/>
            <a:ext cx="9028090" cy="56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6" y="631043"/>
            <a:ext cx="712569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5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6" y="613053"/>
            <a:ext cx="714474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5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8" y="809076"/>
            <a:ext cx="7087589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6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5" y="603526"/>
            <a:ext cx="7192379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76" y="829173"/>
            <a:ext cx="720190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68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3" y="580956"/>
            <a:ext cx="722095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1" y="1033293"/>
            <a:ext cx="716380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296214"/>
            <a:ext cx="9410613" cy="585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36" y="613236"/>
            <a:ext cx="672558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45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15" y="465762"/>
            <a:ext cx="7201905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4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00" y="895161"/>
            <a:ext cx="6992326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2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46" y="757743"/>
            <a:ext cx="7135221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9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1" y="736548"/>
            <a:ext cx="7249537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38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17" y="693514"/>
            <a:ext cx="654458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0" y="555198"/>
            <a:ext cx="6830378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62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9" y="757212"/>
            <a:ext cx="6811326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57" y="424120"/>
            <a:ext cx="681132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32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0" y="500697"/>
            <a:ext cx="7192379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2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3" y="463640"/>
            <a:ext cx="8304501" cy="57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5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87" y="681533"/>
            <a:ext cx="7154273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86" y="299051"/>
            <a:ext cx="7087589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8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0" y="424487"/>
            <a:ext cx="719237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45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3" y="676769"/>
            <a:ext cx="7316221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7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9" y="360093"/>
            <a:ext cx="7297168" cy="56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4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6" y="566670"/>
            <a:ext cx="7570937" cy="5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4" y="615196"/>
            <a:ext cx="86747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6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" y="631065"/>
            <a:ext cx="8124565" cy="53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5" y="862885"/>
            <a:ext cx="7268589" cy="58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8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3" y="425003"/>
            <a:ext cx="7201905" cy="56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69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3</Words>
  <Application>Microsoft Office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BASICS OF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NETWORK</dc:title>
  <dc:creator>abhinay</dc:creator>
  <cp:lastModifiedBy>abhinay</cp:lastModifiedBy>
  <cp:revision>4</cp:revision>
  <dcterms:created xsi:type="dcterms:W3CDTF">2018-08-14T10:10:50Z</dcterms:created>
  <dcterms:modified xsi:type="dcterms:W3CDTF">2018-08-16T09:17:15Z</dcterms:modified>
</cp:coreProperties>
</file>